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30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457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13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38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36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5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01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0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1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E7C6-D4C1-43AD-AE88-FB61E144610D}" type="datetimeFigureOut">
              <a:rPr lang="hu-HU" smtClean="0"/>
              <a:t>2018. 02. 03.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2469-7629-4D52-8159-DA9509F7D1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25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73382" y="2913017"/>
            <a:ext cx="6797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Examples</a:t>
            </a:r>
            <a:r>
              <a:rPr lang="hu-HU" sz="4000" dirty="0" smtClean="0"/>
              <a:t> </a:t>
            </a:r>
            <a:r>
              <a:rPr lang="hu-HU" sz="4000" dirty="0" err="1" smtClean="0"/>
              <a:t>for</a:t>
            </a:r>
            <a:r>
              <a:rPr lang="hu-HU" sz="4000" dirty="0" smtClean="0"/>
              <a:t> </a:t>
            </a:r>
            <a:r>
              <a:rPr lang="hu-HU" sz="4000" dirty="0" err="1" smtClean="0"/>
              <a:t>sufficient</a:t>
            </a:r>
            <a:r>
              <a:rPr lang="hu-HU" sz="4000" dirty="0" smtClean="0"/>
              <a:t> </a:t>
            </a:r>
            <a:r>
              <a:rPr lang="hu-HU" sz="4000" dirty="0" err="1" smtClean="0"/>
              <a:t>statistics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8657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6" y="583314"/>
            <a:ext cx="11723364" cy="18260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6" y="3521679"/>
            <a:ext cx="10732245" cy="2569965"/>
          </a:xfrm>
          <a:prstGeom prst="rect">
            <a:avLst/>
          </a:prstGeom>
          <a:solidFill>
            <a:srgbClr val="C00000">
              <a:alpha val="0"/>
            </a:srgbClr>
          </a:solidFill>
        </p:spPr>
      </p:pic>
      <p:sp>
        <p:nvSpPr>
          <p:cNvPr id="4" name="Téglalap 3"/>
          <p:cNvSpPr/>
          <p:nvPr/>
        </p:nvSpPr>
        <p:spPr>
          <a:xfrm>
            <a:off x="182616" y="583314"/>
            <a:ext cx="11723364" cy="21206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3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6" y="547660"/>
            <a:ext cx="10877023" cy="63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2" y="403672"/>
            <a:ext cx="11165167" cy="45747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61" y="4963179"/>
            <a:ext cx="7950053" cy="182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32" y="343271"/>
            <a:ext cx="9781550" cy="6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6" y="1439066"/>
            <a:ext cx="11106777" cy="33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5" y="461293"/>
            <a:ext cx="11094962" cy="361993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9" y="4081226"/>
            <a:ext cx="10827002" cy="9077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49" y="4988979"/>
            <a:ext cx="10811763" cy="16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1" y="2481043"/>
            <a:ext cx="11607513" cy="113301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05971" y="2481043"/>
            <a:ext cx="11468166" cy="122880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7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8" y="381675"/>
            <a:ext cx="12025956" cy="304369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5" y="3547812"/>
            <a:ext cx="9563948" cy="25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4" y="1312766"/>
            <a:ext cx="11407424" cy="399075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7234" y="1312766"/>
            <a:ext cx="11233212" cy="399075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29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4" y="591445"/>
            <a:ext cx="10563706" cy="57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1" y="94465"/>
            <a:ext cx="11443490" cy="64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4" y="2725840"/>
            <a:ext cx="11676176" cy="157183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04949" y="2599509"/>
            <a:ext cx="11416937" cy="17896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62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7" y="1502716"/>
            <a:ext cx="11595987" cy="32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7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8" y="1348576"/>
            <a:ext cx="11107339" cy="37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4" y="961076"/>
            <a:ext cx="11690154" cy="5280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3" y="1489165"/>
            <a:ext cx="11617856" cy="104964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7424" y="757646"/>
            <a:ext cx="11468965" cy="1781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64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8" y="1966923"/>
            <a:ext cx="11741174" cy="35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0" y="2167902"/>
            <a:ext cx="11087301" cy="26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46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4" y="558820"/>
            <a:ext cx="11670435" cy="52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2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0" y="2173185"/>
            <a:ext cx="11566338" cy="175873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67550" y="2173185"/>
            <a:ext cx="11458839" cy="17587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09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63" y="1488124"/>
            <a:ext cx="11365525" cy="36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87" y="463732"/>
            <a:ext cx="9460230" cy="58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38" y="705826"/>
            <a:ext cx="11055673" cy="5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3" y="553222"/>
            <a:ext cx="8925261" cy="59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3" y="2048229"/>
            <a:ext cx="11736977" cy="223638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13954" y="2168434"/>
            <a:ext cx="11194869" cy="20116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8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674"/>
            <a:ext cx="11930682" cy="15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04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2" y="293357"/>
            <a:ext cx="11401735" cy="60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68" y="2328220"/>
            <a:ext cx="11322684" cy="19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66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39" y="122454"/>
            <a:ext cx="10815867" cy="41132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9" y="4235667"/>
            <a:ext cx="11522891" cy="25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2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9" y="1379159"/>
            <a:ext cx="11683013" cy="35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0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365"/>
            <a:ext cx="12071126" cy="17618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35" y="2201870"/>
            <a:ext cx="9321734" cy="45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2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05" y="2187142"/>
            <a:ext cx="10793688" cy="22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3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53" y="1041889"/>
            <a:ext cx="9379222" cy="56830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16" y="512585"/>
            <a:ext cx="5677334" cy="5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4" y="819950"/>
            <a:ext cx="11408494" cy="57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" y="1639653"/>
            <a:ext cx="11806933" cy="29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6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5" y="874687"/>
            <a:ext cx="11337406" cy="52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13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64" y="1389801"/>
            <a:ext cx="11206395" cy="354795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744583" y="1389801"/>
            <a:ext cx="10842171" cy="37439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429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14" y="682186"/>
            <a:ext cx="9277209" cy="57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3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27" y="2066070"/>
            <a:ext cx="10714644" cy="20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611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31" y="451061"/>
            <a:ext cx="10528324" cy="44329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4" y="5328148"/>
            <a:ext cx="7406171" cy="5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3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24" y="2273418"/>
            <a:ext cx="10906044" cy="19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44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2" y="715188"/>
            <a:ext cx="9517593" cy="5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7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1" y="2454705"/>
            <a:ext cx="10728331" cy="218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97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4" y="615528"/>
            <a:ext cx="9902088" cy="57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204"/>
            <a:ext cx="12018376" cy="18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07" y="1896954"/>
            <a:ext cx="11324581" cy="17083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21" y="4094505"/>
            <a:ext cx="5219887" cy="5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69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48" y="430422"/>
            <a:ext cx="10355546" cy="6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7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66" y="423727"/>
            <a:ext cx="11225934" cy="58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5" y="1522152"/>
            <a:ext cx="10906339" cy="45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48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1" y="2689773"/>
            <a:ext cx="11489374" cy="145115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83326" y="2689773"/>
            <a:ext cx="11260183" cy="145115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953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10" y="1333729"/>
            <a:ext cx="10765785" cy="45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44" y="1364311"/>
            <a:ext cx="11507092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31" y="1767731"/>
            <a:ext cx="10952038" cy="29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5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62" y="1906452"/>
            <a:ext cx="11065853" cy="27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79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8" y="1172961"/>
            <a:ext cx="11353236" cy="45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5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0" y="287308"/>
            <a:ext cx="10428202" cy="63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55" y="1904666"/>
            <a:ext cx="10985851" cy="26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75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07" y="448512"/>
            <a:ext cx="11167767" cy="33266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0" y="3657600"/>
            <a:ext cx="4341402" cy="28999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2069" y="248194"/>
            <a:ext cx="11547565" cy="647917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2369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886"/>
            <a:ext cx="12115984" cy="364308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6" y="1141747"/>
            <a:ext cx="11800114" cy="413346"/>
          </a:xfrm>
          <a:prstGeom prst="rect">
            <a:avLst/>
          </a:prstGeom>
          <a:ln w="730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38192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3" y="3457489"/>
            <a:ext cx="11242783" cy="227710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71" y="899904"/>
            <a:ext cx="11767729" cy="643351"/>
          </a:xfrm>
          <a:prstGeom prst="rect">
            <a:avLst/>
          </a:prstGeom>
          <a:solidFill>
            <a:srgbClr val="FFFF00">
              <a:alpha val="30000"/>
            </a:srgbClr>
          </a:solidFill>
          <a:ln w="95250">
            <a:solidFill>
              <a:srgbClr val="0070C0">
                <a:alpha val="37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79623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1" y="726837"/>
            <a:ext cx="11682479" cy="724591"/>
          </a:xfrm>
          <a:prstGeom prst="rect">
            <a:avLst/>
          </a:prstGeom>
          <a:ln w="76200">
            <a:solidFill>
              <a:srgbClr val="0070C0">
                <a:alpha val="54000"/>
              </a:srgbClr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1457"/>
            <a:ext cx="11704542" cy="18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5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2" y="751787"/>
            <a:ext cx="11379946" cy="699641"/>
          </a:xfrm>
          <a:prstGeom prst="rect">
            <a:avLst/>
          </a:prstGeom>
          <a:ln w="69850">
            <a:solidFill>
              <a:srgbClr val="0070C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2" y="2686911"/>
            <a:ext cx="11501286" cy="27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7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9" y="410962"/>
            <a:ext cx="11684966" cy="4277152"/>
          </a:xfrm>
          <a:prstGeom prst="rect">
            <a:avLst/>
          </a:prstGeom>
        </p:spPr>
      </p:pic>
      <p:sp>
        <p:nvSpPr>
          <p:cNvPr id="3" name="AutoShape 2" descr="Image result for láda fogaskeré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21" y="4688114"/>
            <a:ext cx="2628900" cy="173355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60375" y="410962"/>
            <a:ext cx="11459380" cy="629028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44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0" y="965296"/>
            <a:ext cx="11709873" cy="384532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8321"/>
            <a:ext cx="12038791" cy="40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95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9" y="885371"/>
            <a:ext cx="11319841" cy="653143"/>
          </a:xfrm>
          <a:prstGeom prst="rect">
            <a:avLst/>
          </a:prstGeom>
          <a:ln w="73025">
            <a:solidFill>
              <a:srgbClr val="0070C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1" y="2703093"/>
            <a:ext cx="11577836" cy="25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69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9" y="583493"/>
            <a:ext cx="11627912" cy="635707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8" y="2793646"/>
            <a:ext cx="11554276" cy="20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0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1110343" y="1789611"/>
                <a:ext cx="9364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err="1" smtClean="0"/>
                  <a:t>Next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example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discrete</a:t>
                </a:r>
                <a:r>
                  <a:rPr lang="hu-HU" dirty="0" smtClean="0"/>
                  <a:t>. </a:t>
                </a:r>
                <a:r>
                  <a:rPr lang="hu-HU" dirty="0" err="1" smtClean="0"/>
                  <a:t>Prove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that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when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sample</a:t>
                </a:r>
                <a:r>
                  <a:rPr lang="hu-HU" dirty="0" smtClean="0"/>
                  <a:t> is Bernoulli </a:t>
                </a:r>
                <a:r>
                  <a:rPr lang="hu-HU" dirty="0" err="1" smtClean="0"/>
                  <a:t>distributed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with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parameter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u-HU" dirty="0" smtClean="0"/>
                  <a:t>, </a:t>
                </a:r>
                <a:r>
                  <a:rPr lang="hu-HU" dirty="0" err="1" smtClean="0"/>
                  <a:t>ie</a:t>
                </a:r>
                <a:endParaRPr lang="hu-HU" dirty="0"/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" y="1789611"/>
                <a:ext cx="9364102" cy="369332"/>
              </a:xfrm>
              <a:prstGeom prst="rect">
                <a:avLst/>
              </a:prstGeom>
              <a:blipFill>
                <a:blip r:embed="rId2"/>
                <a:stretch>
                  <a:fillRect l="-521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4441371" y="2560320"/>
                <a:ext cx="2391617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hu-HU" dirty="0" smtClean="0"/>
                  <a:t>, </a:t>
                </a:r>
                <a:r>
                  <a:rPr lang="hu-HU" b="1" dirty="0" smtClean="0"/>
                  <a:t>P</a:t>
                </a:r>
                <a:r>
                  <a:rPr lang="hu-HU" dirty="0" smtClean="0"/>
                  <a:t>(</a:t>
                </a:r>
                <a:r>
                  <a:rPr lang="hu-HU" i="1" dirty="0" smtClean="0"/>
                  <a:t>A</a:t>
                </a:r>
                <a:r>
                  <a:rPr lang="hu-HU" dirty="0" smtClean="0"/>
                  <a:t>)=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1" y="2560320"/>
                <a:ext cx="2391617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1397726" y="3892731"/>
                <a:ext cx="4856201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Then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hu-HU" dirty="0" smtClean="0"/>
                  <a:t>  is a </a:t>
                </a:r>
                <a:r>
                  <a:rPr lang="hu-HU" dirty="0" err="1" smtClean="0"/>
                  <a:t>sufficient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statistic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for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726" y="3892731"/>
                <a:ext cx="4856201" cy="370358"/>
              </a:xfrm>
              <a:prstGeom prst="rect">
                <a:avLst/>
              </a:prstGeom>
              <a:blipFill>
                <a:blip r:embed="rId4"/>
                <a:stretch>
                  <a:fillRect l="-1004" t="-121667" b="-188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9" y="654748"/>
            <a:ext cx="11735920" cy="796681"/>
          </a:xfrm>
          <a:prstGeom prst="rect">
            <a:avLst/>
          </a:prstGeom>
          <a:ln w="85725">
            <a:solidFill>
              <a:srgbClr val="0070C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1014"/>
            <a:ext cx="12062779" cy="24327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1" y="5343752"/>
            <a:ext cx="5910078" cy="6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4" y="2403566"/>
            <a:ext cx="11785050" cy="373597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02" y="561420"/>
            <a:ext cx="11615274" cy="14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126497" y="2753344"/>
            <a:ext cx="31347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 err="1"/>
              <a:t>Efficiency</a:t>
            </a:r>
            <a:endParaRPr lang="hu-HU" sz="6000" dirty="0"/>
          </a:p>
        </p:txBody>
      </p:sp>
    </p:spTree>
    <p:extLst>
      <p:ext uri="{BB962C8B-B14F-4D97-AF65-F5344CB8AC3E}">
        <p14:creationId xmlns:p14="http://schemas.microsoft.com/office/powerpoint/2010/main" val="22346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25</Words>
  <Application>Microsoft Office PowerPoint</Application>
  <PresentationFormat>Szélesvásznú</PresentationFormat>
  <Paragraphs>5</Paragraphs>
  <Slides>70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Windows-felhasználó</cp:lastModifiedBy>
  <cp:revision>42</cp:revision>
  <dcterms:created xsi:type="dcterms:W3CDTF">2017-12-17T09:08:46Z</dcterms:created>
  <dcterms:modified xsi:type="dcterms:W3CDTF">2018-02-03T18:15:45Z</dcterms:modified>
</cp:coreProperties>
</file>