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BFB3-68D4-464D-9703-0E09265578E5}" type="datetimeFigureOut">
              <a:rPr lang="hu-HU" smtClean="0"/>
              <a:t>2018. 02. 25.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55F0-59CA-4739-9182-0322AE85A8B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95186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BFB3-68D4-464D-9703-0E09265578E5}" type="datetimeFigureOut">
              <a:rPr lang="hu-HU" smtClean="0"/>
              <a:t>2018. 02. 25.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55F0-59CA-4739-9182-0322AE85A8B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66011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BFB3-68D4-464D-9703-0E09265578E5}" type="datetimeFigureOut">
              <a:rPr lang="hu-HU" smtClean="0"/>
              <a:t>2018. 02. 25.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55F0-59CA-4739-9182-0322AE85A8B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11974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BFB3-68D4-464D-9703-0E09265578E5}" type="datetimeFigureOut">
              <a:rPr lang="hu-HU" smtClean="0"/>
              <a:t>2018. 02. 25.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55F0-59CA-4739-9182-0322AE85A8B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47121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BFB3-68D4-464D-9703-0E09265578E5}" type="datetimeFigureOut">
              <a:rPr lang="hu-HU" smtClean="0"/>
              <a:t>2018. 02. 25.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55F0-59CA-4739-9182-0322AE85A8B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27182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BFB3-68D4-464D-9703-0E09265578E5}" type="datetimeFigureOut">
              <a:rPr lang="hu-HU" smtClean="0"/>
              <a:t>2018. 02. 25.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55F0-59CA-4739-9182-0322AE85A8B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9877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BFB3-68D4-464D-9703-0E09265578E5}" type="datetimeFigureOut">
              <a:rPr lang="hu-HU" smtClean="0"/>
              <a:t>2018. 02. 25.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55F0-59CA-4739-9182-0322AE85A8B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17548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BFB3-68D4-464D-9703-0E09265578E5}" type="datetimeFigureOut">
              <a:rPr lang="hu-HU" smtClean="0"/>
              <a:t>2018. 02. 25.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55F0-59CA-4739-9182-0322AE85A8B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01805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BFB3-68D4-464D-9703-0E09265578E5}" type="datetimeFigureOut">
              <a:rPr lang="hu-HU" smtClean="0"/>
              <a:t>2018. 02. 25.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55F0-59CA-4739-9182-0322AE85A8B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9376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BFB3-68D4-464D-9703-0E09265578E5}" type="datetimeFigureOut">
              <a:rPr lang="hu-HU" smtClean="0"/>
              <a:t>2018. 02. 25.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55F0-59CA-4739-9182-0322AE85A8B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34739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BFB3-68D4-464D-9703-0E09265578E5}" type="datetimeFigureOut">
              <a:rPr lang="hu-HU" smtClean="0"/>
              <a:t>2018. 02. 25.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55F0-59CA-4739-9182-0322AE85A8B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8246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4BFB3-68D4-464D-9703-0E09265578E5}" type="datetimeFigureOut">
              <a:rPr lang="hu-HU" smtClean="0"/>
              <a:t>2018. 02. 25.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B55F0-59CA-4739-9182-0322AE85A8B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37705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 smtClean="0"/>
              <a:t>Homeworks</a:t>
            </a:r>
            <a:r>
              <a:rPr lang="hu-HU" dirty="0" smtClean="0"/>
              <a:t> </a:t>
            </a:r>
            <a:r>
              <a:rPr lang="hu-HU" dirty="0" smtClean="0"/>
              <a:t>4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PhD </a:t>
            </a:r>
            <a:r>
              <a:rPr lang="hu-HU" dirty="0" err="1" smtClean="0"/>
              <a:t>Course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86642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/>
        </p:nvSpPr>
        <p:spPr>
          <a:xfrm>
            <a:off x="391886" y="1332411"/>
            <a:ext cx="11011988" cy="3304903"/>
          </a:xfrm>
          <a:prstGeom prst="rect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Szövegdoboz 1"/>
          <p:cNvSpPr txBox="1"/>
          <p:nvPr/>
        </p:nvSpPr>
        <p:spPr>
          <a:xfrm>
            <a:off x="496388" y="1332411"/>
            <a:ext cx="109074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err="1" smtClean="0"/>
              <a:t>Blood</a:t>
            </a:r>
            <a:r>
              <a:rPr lang="hu-HU" sz="2400" dirty="0" smtClean="0"/>
              <a:t> </a:t>
            </a:r>
            <a:r>
              <a:rPr lang="hu-HU" sz="2400" dirty="0" err="1" smtClean="0"/>
              <a:t>preasure</a:t>
            </a:r>
            <a:r>
              <a:rPr lang="hu-HU" sz="2400" dirty="0" smtClean="0"/>
              <a:t> </a:t>
            </a:r>
            <a:r>
              <a:rPr lang="hu-HU" sz="2400" dirty="0" err="1" smtClean="0"/>
              <a:t>reading</a:t>
            </a:r>
            <a:r>
              <a:rPr lang="hu-HU" sz="2400" dirty="0" smtClean="0"/>
              <a:t> of ten </a:t>
            </a:r>
            <a:r>
              <a:rPr lang="hu-HU" sz="2400" dirty="0" err="1" smtClean="0"/>
              <a:t>patiens</a:t>
            </a:r>
            <a:r>
              <a:rPr lang="hu-HU" sz="2400" dirty="0" smtClean="0"/>
              <a:t> </a:t>
            </a:r>
            <a:r>
              <a:rPr lang="hu-HU" sz="2400" dirty="0" err="1" smtClean="0"/>
              <a:t>before</a:t>
            </a:r>
            <a:r>
              <a:rPr lang="hu-HU" sz="2400" dirty="0" smtClean="0"/>
              <a:t> and </a:t>
            </a:r>
            <a:r>
              <a:rPr lang="hu-HU" sz="2400" dirty="0" err="1" smtClean="0"/>
              <a:t>after</a:t>
            </a:r>
            <a:r>
              <a:rPr lang="hu-HU" sz="2400" dirty="0" smtClean="0"/>
              <a:t> </a:t>
            </a:r>
            <a:r>
              <a:rPr lang="hu-HU" sz="2400" dirty="0" err="1" smtClean="0"/>
              <a:t>medication</a:t>
            </a:r>
            <a:r>
              <a:rPr lang="hu-HU" sz="2400" dirty="0" smtClean="0"/>
              <a:t> </a:t>
            </a:r>
            <a:r>
              <a:rPr lang="hu-HU" sz="2400" dirty="0" err="1" smtClean="0"/>
              <a:t>for</a:t>
            </a:r>
            <a:r>
              <a:rPr lang="hu-HU" sz="2400" dirty="0" smtClean="0"/>
              <a:t> </a:t>
            </a:r>
            <a:r>
              <a:rPr lang="hu-HU" sz="2400" dirty="0" err="1" smtClean="0"/>
              <a:t>reducing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blood</a:t>
            </a:r>
            <a:r>
              <a:rPr lang="hu-HU" sz="2400" dirty="0" smtClean="0"/>
              <a:t> </a:t>
            </a:r>
            <a:r>
              <a:rPr lang="hu-HU" sz="2400" dirty="0" err="1" smtClean="0"/>
              <a:t>pressure</a:t>
            </a:r>
            <a:r>
              <a:rPr lang="hu-HU" sz="2400" dirty="0" smtClean="0"/>
              <a:t> </a:t>
            </a:r>
            <a:r>
              <a:rPr lang="hu-HU" sz="2400" dirty="0" err="1" smtClean="0"/>
              <a:t>as</a:t>
            </a:r>
            <a:r>
              <a:rPr lang="hu-HU" sz="2400" dirty="0" smtClean="0"/>
              <a:t> </a:t>
            </a:r>
            <a:r>
              <a:rPr lang="hu-HU" sz="2400" dirty="0" err="1" smtClean="0"/>
              <a:t>follows</a:t>
            </a:r>
            <a:r>
              <a:rPr lang="hu-HU" sz="2400" dirty="0" smtClean="0"/>
              <a:t>:</a:t>
            </a:r>
            <a:endParaRPr lang="hu-HU" sz="2400" dirty="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567" y="2163407"/>
            <a:ext cx="10738428" cy="1533381"/>
          </a:xfrm>
          <a:prstGeom prst="rect">
            <a:avLst/>
          </a:prstGeom>
        </p:spPr>
      </p:pic>
      <p:sp>
        <p:nvSpPr>
          <p:cNvPr id="6" name="Szövegdoboz 5"/>
          <p:cNvSpPr txBox="1"/>
          <p:nvPr/>
        </p:nvSpPr>
        <p:spPr>
          <a:xfrm>
            <a:off x="679268" y="3618410"/>
            <a:ext cx="104372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Test </a:t>
            </a:r>
            <a:r>
              <a:rPr lang="hu-HU" sz="2400" dirty="0" err="1" smtClean="0"/>
              <a:t>the</a:t>
            </a:r>
            <a:r>
              <a:rPr lang="hu-HU" sz="2400" dirty="0" smtClean="0"/>
              <a:t> null </a:t>
            </a:r>
            <a:r>
              <a:rPr lang="hu-HU" sz="2400" dirty="0" err="1" smtClean="0"/>
              <a:t>hypothesis</a:t>
            </a:r>
            <a:r>
              <a:rPr lang="hu-HU" sz="2400" dirty="0" smtClean="0"/>
              <a:t> of no </a:t>
            </a:r>
            <a:r>
              <a:rPr lang="hu-HU" sz="2400" dirty="0" err="1" smtClean="0"/>
              <a:t>effect</a:t>
            </a:r>
            <a:r>
              <a:rPr lang="hu-HU" sz="2400" dirty="0" smtClean="0"/>
              <a:t> </a:t>
            </a:r>
            <a:r>
              <a:rPr lang="hu-HU" sz="2400" dirty="0" err="1" smtClean="0"/>
              <a:t>against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alternative</a:t>
            </a:r>
            <a:r>
              <a:rPr lang="hu-HU" sz="2400" dirty="0" smtClean="0"/>
              <a:t> </a:t>
            </a:r>
            <a:r>
              <a:rPr lang="hu-HU" sz="2400" dirty="0" err="1" smtClean="0"/>
              <a:t>that</a:t>
            </a:r>
            <a:r>
              <a:rPr lang="hu-HU" sz="2400" dirty="0" smtClean="0"/>
              <a:t> </a:t>
            </a:r>
            <a:r>
              <a:rPr lang="hu-HU" sz="2400" dirty="0" err="1" smtClean="0"/>
              <a:t>medication</a:t>
            </a:r>
            <a:r>
              <a:rPr lang="hu-HU" sz="2400" dirty="0" smtClean="0"/>
              <a:t> is </a:t>
            </a:r>
            <a:r>
              <a:rPr lang="hu-HU" sz="2400" dirty="0" err="1" smtClean="0"/>
              <a:t>effective</a:t>
            </a:r>
            <a:r>
              <a:rPr lang="hu-HU" sz="2400" dirty="0" smtClean="0"/>
              <a:t>. </a:t>
            </a:r>
            <a:r>
              <a:rPr lang="hu-HU" sz="2400" dirty="0" err="1" smtClean="0"/>
              <a:t>Execute</a:t>
            </a:r>
            <a:r>
              <a:rPr lang="hu-HU" sz="2400" dirty="0" smtClean="0"/>
              <a:t> it </a:t>
            </a:r>
            <a:r>
              <a:rPr lang="hu-HU" sz="2400" dirty="0" err="1" smtClean="0"/>
              <a:t>with</a:t>
            </a:r>
            <a:r>
              <a:rPr lang="hu-HU" sz="2400" dirty="0" smtClean="0"/>
              <a:t> </a:t>
            </a:r>
            <a:r>
              <a:rPr lang="hu-HU" sz="2400" dirty="0" err="1" smtClean="0"/>
              <a:t>Wilcoxon</a:t>
            </a:r>
            <a:r>
              <a:rPr lang="hu-HU" sz="2400" dirty="0" smtClean="0"/>
              <a:t> test.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580589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1523</TotalTime>
  <Words>43</Words>
  <Application>Microsoft Office PowerPoint</Application>
  <PresentationFormat>Szélesvásznú</PresentationFormat>
  <Paragraphs>4</Paragraphs>
  <Slides>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Office-téma</vt:lpstr>
      <vt:lpstr>Homeworks 4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Homeworks 3</dc:title>
  <dc:creator>Windows-felhasználó</dc:creator>
  <cp:lastModifiedBy>Windows-felhasználó</cp:lastModifiedBy>
  <cp:revision>3</cp:revision>
  <dcterms:created xsi:type="dcterms:W3CDTF">2018-02-20T06:34:21Z</dcterms:created>
  <dcterms:modified xsi:type="dcterms:W3CDTF">2018-02-25T15:05:51Z</dcterms:modified>
</cp:coreProperties>
</file>