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949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575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983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376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310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575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97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664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677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768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410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DD34B-020B-454A-8E04-B6D0E5AE1761}" type="datetimeFigureOut">
              <a:rPr lang="hu-HU" smtClean="0"/>
              <a:t>2018. 03. 04.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10F59-B227-49E8-B6E7-D9A28316D0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678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HOMEWORK </a:t>
            </a:r>
            <a:r>
              <a:rPr lang="hu-HU" dirty="0" smtClean="0"/>
              <a:t>6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322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80" y="474825"/>
            <a:ext cx="10827434" cy="5255207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822960" y="6087291"/>
            <a:ext cx="789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Check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Bartlett’s</a:t>
            </a:r>
            <a:r>
              <a:rPr lang="hu-HU" dirty="0" smtClean="0"/>
              <a:t> Test,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variances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six</a:t>
            </a:r>
            <a:r>
              <a:rPr lang="hu-HU" dirty="0" smtClean="0"/>
              <a:t> </a:t>
            </a:r>
            <a:r>
              <a:rPr lang="hu-HU" dirty="0" err="1" smtClean="0"/>
              <a:t>treatment</a:t>
            </a:r>
            <a:r>
              <a:rPr lang="hu-HU" dirty="0" smtClean="0"/>
              <a:t> </a:t>
            </a:r>
            <a:r>
              <a:rPr lang="hu-HU" dirty="0" err="1" smtClean="0"/>
              <a:t>groups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equal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313509" y="274320"/>
            <a:ext cx="11612880" cy="629629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401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Szélesvásznú</PresentationFormat>
  <Paragraphs>3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HOMEWORK 6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5</dc:title>
  <dc:creator>Windows-felhasználó</dc:creator>
  <cp:lastModifiedBy>Windows-felhasználó</cp:lastModifiedBy>
  <cp:revision>4</cp:revision>
  <dcterms:created xsi:type="dcterms:W3CDTF">2018-03-02T09:08:18Z</dcterms:created>
  <dcterms:modified xsi:type="dcterms:W3CDTF">2018-03-04T19:06:33Z</dcterms:modified>
</cp:coreProperties>
</file>