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9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50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5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27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1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5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09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09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50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28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11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DCAD-65D4-4187-9718-0D2C62BACB90}" type="datetimeFigureOut">
              <a:rPr lang="hu-HU" smtClean="0"/>
              <a:t>2018.02.08.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B24A-1A91-4ED7-8EB1-80C0EA636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0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Matrix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PhD </a:t>
            </a:r>
            <a:r>
              <a:rPr lang="hu-HU" dirty="0" err="1" smtClean="0"/>
              <a:t>Course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2" y="1053175"/>
            <a:ext cx="11083285" cy="49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5" y="681736"/>
            <a:ext cx="10961872" cy="52226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964" y="5163820"/>
            <a:ext cx="1093705" cy="3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3" y="1210500"/>
            <a:ext cx="11710333" cy="44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1" y="382890"/>
            <a:ext cx="10618213" cy="631835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940526" y="5316583"/>
            <a:ext cx="2090057" cy="496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940526" y="6061166"/>
            <a:ext cx="1097280" cy="43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74" y="127115"/>
            <a:ext cx="10887841" cy="63781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32" y="4677353"/>
            <a:ext cx="2115495" cy="4816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32" y="5326104"/>
            <a:ext cx="993734" cy="41456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32" y="5958288"/>
            <a:ext cx="113395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5" y="205681"/>
            <a:ext cx="10275220" cy="528329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12" y="5488977"/>
            <a:ext cx="7742533" cy="136902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05695" y="2024743"/>
            <a:ext cx="935276" cy="404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75512" y="2847329"/>
            <a:ext cx="2594259" cy="457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05695" y="3801291"/>
            <a:ext cx="1466946" cy="431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05695" y="4585063"/>
            <a:ext cx="2437505" cy="404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75512" y="5534697"/>
            <a:ext cx="1039779" cy="371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75512" y="6173488"/>
            <a:ext cx="1297129" cy="318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846320" y="6173488"/>
            <a:ext cx="1306286" cy="371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9" y="239906"/>
            <a:ext cx="10887841" cy="63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45474" y="457200"/>
            <a:ext cx="904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Graphs</a:t>
            </a:r>
            <a:r>
              <a:rPr lang="hu-HU" sz="4000" dirty="0" smtClean="0"/>
              <a:t> </a:t>
            </a:r>
            <a:r>
              <a:rPr lang="hu-HU" sz="4000" dirty="0" err="1" smtClean="0"/>
              <a:t>for</a:t>
            </a:r>
            <a:r>
              <a:rPr lang="hu-HU" sz="4000" dirty="0" smtClean="0"/>
              <a:t> </a:t>
            </a:r>
            <a:r>
              <a:rPr lang="hu-HU" sz="4000" dirty="0" err="1" smtClean="0"/>
              <a:t>categorical</a:t>
            </a:r>
            <a:r>
              <a:rPr lang="hu-HU" sz="4000" dirty="0" smtClean="0"/>
              <a:t> </a:t>
            </a:r>
            <a:r>
              <a:rPr lang="hu-HU" sz="4000" dirty="0" err="1" smtClean="0"/>
              <a:t>or</a:t>
            </a:r>
            <a:r>
              <a:rPr lang="hu-HU" sz="4000" dirty="0" smtClean="0"/>
              <a:t> </a:t>
            </a:r>
            <a:r>
              <a:rPr lang="hu-HU" sz="4000" dirty="0" err="1" smtClean="0"/>
              <a:t>discrete</a:t>
            </a:r>
            <a:r>
              <a:rPr lang="hu-HU" sz="4000" dirty="0" smtClean="0"/>
              <a:t> </a:t>
            </a:r>
            <a:r>
              <a:rPr lang="hu-HU" sz="4000" dirty="0" err="1" smtClean="0"/>
              <a:t>variables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8720" y="3209985"/>
            <a:ext cx="2362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Bar </a:t>
            </a:r>
            <a:r>
              <a:rPr lang="hu-HU" sz="3200" dirty="0" err="1" smtClean="0"/>
              <a:t>diagrams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596" y="2098260"/>
            <a:ext cx="5114109" cy="33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56" y="462813"/>
            <a:ext cx="9382557" cy="10729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75658" y="3540034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Pie</a:t>
            </a:r>
            <a:r>
              <a:rPr lang="hu-HU" sz="3200" dirty="0" smtClean="0"/>
              <a:t> </a:t>
            </a:r>
            <a:r>
              <a:rPr lang="hu-HU" sz="3200" dirty="0" err="1" smtClean="0"/>
              <a:t>Charts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69" y="1799424"/>
            <a:ext cx="6226649" cy="46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72937" y="444137"/>
            <a:ext cx="6501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Graps</a:t>
            </a:r>
            <a:r>
              <a:rPr lang="hu-HU" sz="4000" dirty="0" smtClean="0"/>
              <a:t> </a:t>
            </a:r>
            <a:r>
              <a:rPr lang="hu-HU" sz="4000" dirty="0" err="1" smtClean="0"/>
              <a:t>for</a:t>
            </a:r>
            <a:r>
              <a:rPr lang="hu-HU" sz="4000" dirty="0" smtClean="0"/>
              <a:t> </a:t>
            </a:r>
            <a:r>
              <a:rPr lang="hu-HU" sz="4000" dirty="0" err="1" smtClean="0"/>
              <a:t>continuous</a:t>
            </a:r>
            <a:r>
              <a:rPr lang="hu-HU" sz="4000" dirty="0" smtClean="0"/>
              <a:t> </a:t>
            </a:r>
            <a:r>
              <a:rPr lang="hu-HU" sz="4000" dirty="0" err="1" smtClean="0"/>
              <a:t>variables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20373" y="3226806"/>
            <a:ext cx="210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/>
              <a:t>Histogram</a:t>
            </a:r>
            <a:endParaRPr lang="hu-HU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59" y="1472837"/>
            <a:ext cx="5991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59" y="583882"/>
            <a:ext cx="9803130" cy="58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088" y="3879669"/>
            <a:ext cx="3582196" cy="274847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43" y="202488"/>
            <a:ext cx="11363511" cy="36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4" y="495170"/>
            <a:ext cx="11082937" cy="61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53" y="980960"/>
            <a:ext cx="7736312" cy="58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4" y="521296"/>
            <a:ext cx="11488411" cy="59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91" y="1406297"/>
            <a:ext cx="5794466" cy="50701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54880" y="770709"/>
            <a:ext cx="1791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Q-Q PLOT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2040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094" y="1690704"/>
            <a:ext cx="5700440" cy="47306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42263" y="522515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BOX PLOT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8457" y="1345474"/>
            <a:ext cx="172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simple</a:t>
            </a:r>
            <a:r>
              <a:rPr lang="hu-HU" dirty="0" smtClean="0"/>
              <a:t> version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80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42263" y="522515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BOX PLOT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7645" y="1567542"/>
            <a:ext cx="2413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Enhanced</a:t>
            </a:r>
            <a:r>
              <a:rPr lang="hu-HU" sz="2400" dirty="0" smtClean="0"/>
              <a:t> Version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52" y="1690769"/>
            <a:ext cx="5081535" cy="48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89120" y="613955"/>
            <a:ext cx="210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Scatter</a:t>
            </a:r>
            <a:r>
              <a:rPr lang="hu-HU" sz="3200" dirty="0" smtClean="0"/>
              <a:t> </a:t>
            </a:r>
            <a:r>
              <a:rPr lang="hu-HU" sz="3200" dirty="0" err="1" smtClean="0"/>
              <a:t>Plot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46" y="2373901"/>
            <a:ext cx="6153150" cy="40957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97280" y="1567543"/>
            <a:ext cx="496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Representation of the data pairs (x</a:t>
            </a:r>
            <a:r>
              <a:rPr lang="hu-HU" sz="2400" baseline="-25000" dirty="0" smtClean="0"/>
              <a:t>i</a:t>
            </a:r>
            <a:r>
              <a:rPr lang="en-US" sz="2400" dirty="0" smtClean="0"/>
              <a:t>, y</a:t>
            </a:r>
            <a:r>
              <a:rPr lang="hu-HU" sz="2400" baseline="-25000" dirty="0" smtClean="0"/>
              <a:t>i</a:t>
            </a:r>
            <a:r>
              <a:rPr lang="en-US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395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64099" y="339635"/>
            <a:ext cx="210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Scatter</a:t>
            </a:r>
            <a:r>
              <a:rPr lang="hu-HU" sz="3200" dirty="0" smtClean="0"/>
              <a:t> </a:t>
            </a:r>
            <a:r>
              <a:rPr lang="hu-HU" sz="3200" dirty="0" err="1" smtClean="0"/>
              <a:t>Plot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537" y="2057400"/>
            <a:ext cx="5991225" cy="4800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70707" y="1306239"/>
            <a:ext cx="48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Overlay</a:t>
            </a:r>
            <a:r>
              <a:rPr lang="hu-HU" sz="2400" dirty="0" smtClean="0"/>
              <a:t> </a:t>
            </a:r>
            <a:r>
              <a:rPr lang="hu-HU" sz="2400" dirty="0" err="1" smtClean="0"/>
              <a:t>Scatter</a:t>
            </a:r>
            <a:r>
              <a:rPr lang="hu-HU" sz="2400" dirty="0" smtClean="0"/>
              <a:t> </a:t>
            </a:r>
            <a:r>
              <a:rPr lang="hu-HU" sz="2400" dirty="0" err="1" smtClean="0"/>
              <a:t>together</a:t>
            </a:r>
            <a:r>
              <a:rPr lang="hu-HU" sz="2400" dirty="0" smtClean="0"/>
              <a:t> (x</a:t>
            </a:r>
            <a:r>
              <a:rPr lang="hu-HU" sz="2400" baseline="-25000" dirty="0" smtClean="0"/>
              <a:t>i</a:t>
            </a:r>
            <a:r>
              <a:rPr lang="hu-HU" sz="2400" dirty="0" smtClean="0"/>
              <a:t>, </a:t>
            </a:r>
            <a:r>
              <a:rPr lang="hu-HU" sz="2400" dirty="0" err="1" smtClean="0"/>
              <a:t>y</a:t>
            </a:r>
            <a:r>
              <a:rPr lang="hu-HU" sz="2400" baseline="-25000" dirty="0" err="1" smtClean="0"/>
              <a:t>i</a:t>
            </a:r>
            <a:r>
              <a:rPr lang="hu-HU" sz="2400" dirty="0" smtClean="0"/>
              <a:t>), (x</a:t>
            </a:r>
            <a:r>
              <a:rPr lang="hu-HU" sz="2400" baseline="-25000" dirty="0" smtClean="0"/>
              <a:t>i</a:t>
            </a:r>
            <a:r>
              <a:rPr lang="hu-HU" sz="2400" dirty="0" smtClean="0"/>
              <a:t>, </a:t>
            </a:r>
            <a:r>
              <a:rPr lang="hu-HU" sz="2400" dirty="0" err="1" smtClean="0"/>
              <a:t>z</a:t>
            </a:r>
            <a:r>
              <a:rPr lang="hu-HU" sz="2400" baseline="-25000" dirty="0" err="1" smtClean="0"/>
              <a:t>i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092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54434" y="365761"/>
            <a:ext cx="210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Scatter</a:t>
            </a:r>
            <a:r>
              <a:rPr lang="hu-HU" sz="3200" dirty="0" smtClean="0"/>
              <a:t> </a:t>
            </a:r>
            <a:r>
              <a:rPr lang="hu-HU" sz="3200" dirty="0" err="1" smtClean="0"/>
              <a:t>Plot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59" y="1773283"/>
            <a:ext cx="5991225" cy="48006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62594" y="1198517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Matrix</a:t>
            </a:r>
            <a:r>
              <a:rPr lang="hu-HU" sz="2400" dirty="0" smtClean="0"/>
              <a:t> </a:t>
            </a:r>
            <a:r>
              <a:rPr lang="hu-HU" sz="2400" dirty="0" err="1" smtClean="0"/>
              <a:t>Scatter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11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3" y="1672084"/>
            <a:ext cx="11533460" cy="22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7" y="875137"/>
            <a:ext cx="6191703" cy="55279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34" y="3433334"/>
            <a:ext cx="2018523" cy="7075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30" y="4095204"/>
            <a:ext cx="51720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26" y="527004"/>
            <a:ext cx="3962400" cy="6572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2" y="2179048"/>
            <a:ext cx="10029825" cy="23431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87" y="4284073"/>
            <a:ext cx="718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94" y="591719"/>
            <a:ext cx="3962743" cy="6584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6" y="1874784"/>
            <a:ext cx="11368710" cy="3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5" y="515167"/>
            <a:ext cx="10601325" cy="24574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92" y="3145400"/>
            <a:ext cx="799254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61" y="265132"/>
            <a:ext cx="9596901" cy="64464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13" y="6303503"/>
            <a:ext cx="1174329" cy="3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86" y="579527"/>
            <a:ext cx="10745386" cy="314338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" y="3513908"/>
            <a:ext cx="11440307" cy="12932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710" y="4428308"/>
            <a:ext cx="1167944" cy="2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63</Words>
  <Application>Microsoft Office PowerPoint</Application>
  <PresentationFormat>Custom</PresentationFormat>
  <Paragraphs>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Office-téma</vt:lpstr>
      <vt:lpstr>Data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Matrix</dc:title>
  <dc:creator>Windows-felhasználó</dc:creator>
  <cp:lastModifiedBy>Ketskemety Laszlo</cp:lastModifiedBy>
  <cp:revision>29</cp:revision>
  <dcterms:created xsi:type="dcterms:W3CDTF">2018-02-04T09:43:43Z</dcterms:created>
  <dcterms:modified xsi:type="dcterms:W3CDTF">2018-02-08T10:20:01Z</dcterms:modified>
</cp:coreProperties>
</file>