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256" r:id="rId3"/>
    <p:sldId id="257" r:id="rId4"/>
    <p:sldId id="258" r:id="rId5"/>
    <p:sldId id="259" r:id="rId6"/>
    <p:sldId id="261" r:id="rId7"/>
    <p:sldId id="262" r:id="rId8"/>
    <p:sldId id="260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9" r:id="rId20"/>
    <p:sldId id="290" r:id="rId21"/>
    <p:sldId id="291" r:id="rId22"/>
    <p:sldId id="292" r:id="rId23"/>
    <p:sldId id="29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328" r:id="rId33"/>
    <p:sldId id="294" r:id="rId34"/>
    <p:sldId id="295" r:id="rId35"/>
    <p:sldId id="296" r:id="rId36"/>
    <p:sldId id="297" r:id="rId37"/>
    <p:sldId id="298" r:id="rId38"/>
    <p:sldId id="300" r:id="rId39"/>
    <p:sldId id="301" r:id="rId40"/>
    <p:sldId id="302" r:id="rId41"/>
    <p:sldId id="299" r:id="rId42"/>
    <p:sldId id="303" r:id="rId43"/>
    <p:sldId id="304" r:id="rId44"/>
    <p:sldId id="305" r:id="rId45"/>
    <p:sldId id="306" r:id="rId46"/>
    <p:sldId id="282" r:id="rId47"/>
    <p:sldId id="283" r:id="rId48"/>
    <p:sldId id="284" r:id="rId49"/>
    <p:sldId id="285" r:id="rId50"/>
    <p:sldId id="286" r:id="rId51"/>
    <p:sldId id="287" r:id="rId52"/>
    <p:sldId id="288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4" r:id="rId70"/>
    <p:sldId id="325" r:id="rId71"/>
    <p:sldId id="323" r:id="rId7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-felhasználó" initials="W" lastIdx="2" clrIdx="0">
    <p:extLst>
      <p:ext uri="{19B8F6BF-5375-455C-9EA6-DF929625EA0E}">
        <p15:presenceInfo xmlns:p15="http://schemas.microsoft.com/office/powerpoint/2012/main" userId="Windows-felhasználó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5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D093-7828-4E39-A554-3D3C4CE5CF4D}" type="datetimeFigureOut">
              <a:rPr lang="hu-HU" smtClean="0"/>
              <a:t>2018. 02. 11.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5841-7AE2-4206-BFA7-92A5848270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902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D093-7828-4E39-A554-3D3C4CE5CF4D}" type="datetimeFigureOut">
              <a:rPr lang="hu-HU" smtClean="0"/>
              <a:t>2018. 02. 11.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5841-7AE2-4206-BFA7-92A5848270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075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D093-7828-4E39-A554-3D3C4CE5CF4D}" type="datetimeFigureOut">
              <a:rPr lang="hu-HU" smtClean="0"/>
              <a:t>2018. 02. 11.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5841-7AE2-4206-BFA7-92A5848270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796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D093-7828-4E39-A554-3D3C4CE5CF4D}" type="datetimeFigureOut">
              <a:rPr lang="hu-HU" smtClean="0"/>
              <a:t>2018. 02. 11.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5841-7AE2-4206-BFA7-92A5848270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9838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D093-7828-4E39-A554-3D3C4CE5CF4D}" type="datetimeFigureOut">
              <a:rPr lang="hu-HU" smtClean="0"/>
              <a:t>2018. 02. 11.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5841-7AE2-4206-BFA7-92A5848270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302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D093-7828-4E39-A554-3D3C4CE5CF4D}" type="datetimeFigureOut">
              <a:rPr lang="hu-HU" smtClean="0"/>
              <a:t>2018. 02. 11.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5841-7AE2-4206-BFA7-92A5848270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238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D093-7828-4E39-A554-3D3C4CE5CF4D}" type="datetimeFigureOut">
              <a:rPr lang="hu-HU" smtClean="0"/>
              <a:t>2018. 02. 11.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5841-7AE2-4206-BFA7-92A5848270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283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D093-7828-4E39-A554-3D3C4CE5CF4D}" type="datetimeFigureOut">
              <a:rPr lang="hu-HU" smtClean="0"/>
              <a:t>2018. 02. 11.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5841-7AE2-4206-BFA7-92A5848270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412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D093-7828-4E39-A554-3D3C4CE5CF4D}" type="datetimeFigureOut">
              <a:rPr lang="hu-HU" smtClean="0"/>
              <a:t>2018. 02. 11.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5841-7AE2-4206-BFA7-92A5848270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014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D093-7828-4E39-A554-3D3C4CE5CF4D}" type="datetimeFigureOut">
              <a:rPr lang="hu-HU" smtClean="0"/>
              <a:t>2018. 02. 11.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5841-7AE2-4206-BFA7-92A5848270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6700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D093-7828-4E39-A554-3D3C4CE5CF4D}" type="datetimeFigureOut">
              <a:rPr lang="hu-HU" smtClean="0"/>
              <a:t>2018. 02. 11.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5841-7AE2-4206-BFA7-92A5848270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816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0D093-7828-4E39-A554-3D3C4CE5CF4D}" type="datetimeFigureOut">
              <a:rPr lang="hu-HU" smtClean="0"/>
              <a:t>2018. 02. 11.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75841-7AE2-4206-BFA7-92A5848270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401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emf"/><Relationship Id="rId5" Type="http://schemas.openxmlformats.org/officeDocument/2006/relationships/image" Target="../media/image119.emf"/><Relationship Id="rId4" Type="http://schemas.openxmlformats.org/officeDocument/2006/relationships/image" Target="../media/image1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2416629"/>
            <a:ext cx="10515600" cy="891812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Basic </a:t>
            </a:r>
            <a:r>
              <a:rPr lang="hu-HU" b="1" dirty="0" err="1" smtClean="0"/>
              <a:t>Concepts</a:t>
            </a:r>
            <a:endParaRPr lang="hu-HU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PhD </a:t>
            </a:r>
            <a:r>
              <a:rPr lang="hu-HU" dirty="0" err="1" smtClean="0">
                <a:solidFill>
                  <a:schemeClr val="tx1"/>
                </a:solidFill>
              </a:rPr>
              <a:t>Course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08" y="682261"/>
            <a:ext cx="11568187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88" y="513262"/>
            <a:ext cx="11607035" cy="533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2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" y="282212"/>
            <a:ext cx="11404898" cy="351907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333" y="3366952"/>
            <a:ext cx="4090988" cy="3292156"/>
          </a:xfrm>
          <a:prstGeom prst="rect">
            <a:avLst/>
          </a:prstGeom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03860" y="3369491"/>
            <a:ext cx="1944688" cy="431800"/>
          </a:xfrm>
          <a:prstGeom prst="wedgeRoundRectCallout">
            <a:avLst>
              <a:gd name="adj1" fmla="val 96923"/>
              <a:gd name="adj2" fmla="val 243105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parameter</a:t>
            </a:r>
            <a:r>
              <a:rPr lang="hu-HU" dirty="0" smtClean="0"/>
              <a:t> ϑ</a:t>
            </a:r>
            <a:endParaRPr lang="hu-HU" altLang="hu-HU" sz="1800" dirty="0"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8041800" y="3515287"/>
            <a:ext cx="3455987" cy="572008"/>
          </a:xfrm>
          <a:prstGeom prst="wedgeRoundRectCallout">
            <a:avLst>
              <a:gd name="adj1" fmla="val -94970"/>
              <a:gd name="adj2" fmla="val 26855"/>
              <a:gd name="adj3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hu-HU" altLang="hu-HU" dirty="0" smtClean="0">
                <a:latin typeface="Comic Sans MS" panose="030F0702030302020204" pitchFamily="66" charset="0"/>
              </a:rPr>
              <a:t>A </a:t>
            </a:r>
            <a:r>
              <a:rPr lang="hu-HU" altLang="hu-HU" dirty="0" err="1" smtClean="0">
                <a:latin typeface="Comic Sans MS" panose="030F0702030302020204" pitchFamily="66" charset="0"/>
              </a:rPr>
              <a:t>baised</a:t>
            </a:r>
            <a:r>
              <a:rPr lang="hu-HU" altLang="hu-HU" dirty="0" smtClean="0">
                <a:latin typeface="Comic Sans MS" panose="030F0702030302020204" pitchFamily="66" charset="0"/>
              </a:rPr>
              <a:t> estimator</a:t>
            </a:r>
            <a:endParaRPr lang="hu-HU" altLang="hu-HU" sz="1800" dirty="0">
              <a:latin typeface="Comic Sans MS" panose="030F0702030302020204" pitchFamily="66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8411233" y="5835559"/>
            <a:ext cx="2717119" cy="512989"/>
          </a:xfrm>
          <a:prstGeom prst="wedgeRoundRectCallout">
            <a:avLst>
              <a:gd name="adj1" fmla="val -127760"/>
              <a:gd name="adj2" fmla="val -267933"/>
              <a:gd name="adj3" fmla="val 16667"/>
            </a:avLst>
          </a:prstGeom>
          <a:solidFill>
            <a:srgbClr val="DC549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hu-HU" altLang="hu-HU" dirty="0" smtClean="0">
                <a:latin typeface="Comic Sans MS" panose="030F0702030302020204" pitchFamily="66" charset="0"/>
              </a:rPr>
              <a:t>An </a:t>
            </a:r>
            <a:r>
              <a:rPr lang="hu-HU" altLang="hu-HU" dirty="0" err="1" smtClean="0">
                <a:latin typeface="Comic Sans MS" panose="030F0702030302020204" pitchFamily="66" charset="0"/>
              </a:rPr>
              <a:t>unbaised</a:t>
            </a:r>
            <a:r>
              <a:rPr lang="hu-HU" altLang="hu-HU" dirty="0" smtClean="0">
                <a:latin typeface="Comic Sans MS" panose="030F0702030302020204" pitchFamily="66" charset="0"/>
              </a:rPr>
              <a:t> estimator</a:t>
            </a:r>
            <a:endParaRPr lang="hu-HU" altLang="hu-HU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57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1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776" y="3801291"/>
            <a:ext cx="4029075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1430228" y="3801291"/>
            <a:ext cx="1944688" cy="431800"/>
          </a:xfrm>
          <a:prstGeom prst="wedgeRoundRectCallout">
            <a:avLst>
              <a:gd name="adj1" fmla="val 118994"/>
              <a:gd name="adj2" fmla="val 230140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parameter</a:t>
            </a:r>
            <a:r>
              <a:rPr lang="hu-HU" dirty="0" smtClean="0"/>
              <a:t> ϑ</a:t>
            </a:r>
            <a:endParaRPr lang="hu-HU" altLang="hu-HU" sz="1800" dirty="0"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" y="499577"/>
            <a:ext cx="11803616" cy="302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6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91" y="464295"/>
            <a:ext cx="11748578" cy="285740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921" y="3171631"/>
            <a:ext cx="4829175" cy="3276600"/>
          </a:xfrm>
          <a:prstGeom prst="rect">
            <a:avLst/>
          </a:prstGeom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571812" y="3321698"/>
            <a:ext cx="1944688" cy="431800"/>
          </a:xfrm>
          <a:prstGeom prst="wedgeRoundRectCallout">
            <a:avLst>
              <a:gd name="adj1" fmla="val 66216"/>
              <a:gd name="adj2" fmla="val 217175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parameter</a:t>
            </a:r>
            <a:r>
              <a:rPr lang="hu-HU" dirty="0" smtClean="0"/>
              <a:t> ϑ</a:t>
            </a:r>
            <a:endParaRPr lang="hu-HU" altLang="hu-HU" sz="1800" dirty="0"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7938732" y="4809931"/>
            <a:ext cx="3887787" cy="824387"/>
          </a:xfrm>
          <a:prstGeom prst="wedgeRoundRectCallout">
            <a:avLst>
              <a:gd name="adj1" fmla="val -89150"/>
              <a:gd name="adj2" fmla="val -58274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hu-HU" sz="1800" dirty="0">
                <a:latin typeface="Comic Sans MS" panose="030F0702030302020204" pitchFamily="66" charset="0"/>
              </a:rPr>
              <a:t>The estimation error decreases as the sample size increases.</a:t>
            </a:r>
            <a:endParaRPr lang="hu-HU" altLang="hu-HU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55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947737"/>
            <a:ext cx="11624862" cy="421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52" y="218258"/>
            <a:ext cx="11767848" cy="3726724"/>
          </a:xfrm>
          <a:prstGeom prst="rect">
            <a:avLst/>
          </a:prstGeom>
        </p:spPr>
      </p:pic>
      <p:pic>
        <p:nvPicPr>
          <p:cNvPr id="3" name="Picture 6" descr="Ké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271" y="3304335"/>
            <a:ext cx="5341938" cy="333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zis buborék 3"/>
          <p:cNvSpPr/>
          <p:nvPr/>
        </p:nvSpPr>
        <p:spPr>
          <a:xfrm>
            <a:off x="9052560" y="4612124"/>
            <a:ext cx="2939143" cy="1357231"/>
          </a:xfrm>
          <a:prstGeom prst="wedgeEllipseCallout">
            <a:avLst>
              <a:gd name="adj1" fmla="val -109722"/>
              <a:gd name="adj2" fmla="val -31998"/>
            </a:avLst>
          </a:prstGeom>
          <a:solidFill>
            <a:srgbClr val="DC5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The </a:t>
            </a:r>
            <a:r>
              <a:rPr lang="hu-HU" dirty="0" err="1" smtClean="0"/>
              <a:t>efficient</a:t>
            </a:r>
            <a:r>
              <a:rPr lang="hu-HU" dirty="0" smtClean="0"/>
              <a:t> estimator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874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71" y="359227"/>
            <a:ext cx="9188359" cy="634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3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96" y="329701"/>
            <a:ext cx="10568239" cy="631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8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71" y="1625255"/>
            <a:ext cx="11785743" cy="335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8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7" y="321468"/>
            <a:ext cx="12158225" cy="621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45" y="2141841"/>
            <a:ext cx="11474208" cy="279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5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90" y="114941"/>
            <a:ext cx="10366944" cy="655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9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87" y="1868748"/>
            <a:ext cx="11486202" cy="415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84" y="1423312"/>
            <a:ext cx="6123902" cy="56278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85" y="2713293"/>
            <a:ext cx="11769484" cy="266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898616" y="372019"/>
            <a:ext cx="10121326" cy="5636895"/>
            <a:chOff x="898616" y="372019"/>
            <a:chExt cx="10121326" cy="5636895"/>
          </a:xfrm>
        </p:grpSpPr>
        <p:pic>
          <p:nvPicPr>
            <p:cNvPr id="2" name="Kép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2970" y="372019"/>
              <a:ext cx="6229350" cy="1123950"/>
            </a:xfrm>
            <a:prstGeom prst="rect">
              <a:avLst/>
            </a:prstGeom>
          </p:spPr>
        </p:pic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8616" y="1694906"/>
              <a:ext cx="10121326" cy="4314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982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634" y="225062"/>
            <a:ext cx="6486525" cy="120967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691" y="1434737"/>
            <a:ext cx="8774430" cy="143256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633" y="2867297"/>
            <a:ext cx="8743267" cy="399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325" y="629602"/>
            <a:ext cx="6486525" cy="120967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325" y="2205497"/>
            <a:ext cx="9061541" cy="38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0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761" y="368344"/>
            <a:ext cx="6486525" cy="120967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650" y="1578019"/>
            <a:ext cx="9631215" cy="479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50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18" y="892719"/>
            <a:ext cx="9172225" cy="585351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67" y="270467"/>
            <a:ext cx="5309553" cy="46490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220" y="270467"/>
            <a:ext cx="1889289" cy="48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7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soportba foglalás 4"/>
          <p:cNvGrpSpPr/>
          <p:nvPr/>
        </p:nvGrpSpPr>
        <p:grpSpPr>
          <a:xfrm>
            <a:off x="747050" y="712118"/>
            <a:ext cx="7133694" cy="415969"/>
            <a:chOff x="747050" y="712118"/>
            <a:chExt cx="7133694" cy="415969"/>
          </a:xfrm>
        </p:grpSpPr>
        <p:pic>
          <p:nvPicPr>
            <p:cNvPr id="2" name="Kép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7050" y="712118"/>
              <a:ext cx="5342127" cy="391500"/>
            </a:xfrm>
            <a:prstGeom prst="rect">
              <a:avLst/>
            </a:prstGeom>
          </p:spPr>
        </p:pic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9177" y="712118"/>
              <a:ext cx="1791567" cy="415969"/>
            </a:xfrm>
            <a:prstGeom prst="rect">
              <a:avLst/>
            </a:prstGeom>
          </p:spPr>
        </p:pic>
      </p:grp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89" y="1632132"/>
            <a:ext cx="10828596" cy="317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5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1" y="329625"/>
            <a:ext cx="12003498" cy="61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3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1497188" y="530066"/>
            <a:ext cx="7133694" cy="415969"/>
            <a:chOff x="747050" y="712118"/>
            <a:chExt cx="7133694" cy="415969"/>
          </a:xfrm>
        </p:grpSpPr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7050" y="712118"/>
              <a:ext cx="5342127" cy="391500"/>
            </a:xfrm>
            <a:prstGeom prst="rect">
              <a:avLst/>
            </a:prstGeom>
          </p:spPr>
        </p:pic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9177" y="712118"/>
              <a:ext cx="1791567" cy="415969"/>
            </a:xfrm>
            <a:prstGeom prst="rect">
              <a:avLst/>
            </a:prstGeom>
          </p:spPr>
        </p:pic>
      </p:grp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34" y="1487490"/>
            <a:ext cx="11661087" cy="381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7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06" y="1254652"/>
            <a:ext cx="9813209" cy="4793451"/>
          </a:xfrm>
          <a:prstGeom prst="rect">
            <a:avLst/>
          </a:prstGeom>
        </p:spPr>
      </p:pic>
      <p:grpSp>
        <p:nvGrpSpPr>
          <p:cNvPr id="3" name="Csoportba foglalás 2"/>
          <p:cNvGrpSpPr/>
          <p:nvPr/>
        </p:nvGrpSpPr>
        <p:grpSpPr>
          <a:xfrm>
            <a:off x="1934109" y="386375"/>
            <a:ext cx="7133694" cy="415969"/>
            <a:chOff x="747050" y="712118"/>
            <a:chExt cx="7133694" cy="415969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7050" y="712118"/>
              <a:ext cx="5342127" cy="391500"/>
            </a:xfrm>
            <a:prstGeom prst="rect">
              <a:avLst/>
            </a:prstGeom>
          </p:spPr>
        </p:pic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89177" y="712118"/>
              <a:ext cx="1791567" cy="415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980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58538" y="757645"/>
            <a:ext cx="9800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Distributions derived from normal distribution</a:t>
            </a:r>
            <a:endParaRPr lang="hu-HU" sz="4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854925" y="2246812"/>
            <a:ext cx="218143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 smtClean="0"/>
              <a:t>Chi-square</a:t>
            </a:r>
            <a:endParaRPr lang="hu-HU" sz="3200" dirty="0" smtClean="0"/>
          </a:p>
          <a:p>
            <a:endParaRPr lang="hu-HU" sz="3200" dirty="0" smtClean="0"/>
          </a:p>
          <a:p>
            <a:r>
              <a:rPr lang="hu-HU" sz="3200" dirty="0" err="1" smtClean="0"/>
              <a:t>Student</a:t>
            </a:r>
            <a:r>
              <a:rPr lang="hu-HU" sz="3200" dirty="0" smtClean="0"/>
              <a:t> </a:t>
            </a:r>
            <a:r>
              <a:rPr lang="hu-HU" sz="3200" dirty="0" err="1" smtClean="0"/>
              <a:t>or</a:t>
            </a:r>
            <a:r>
              <a:rPr lang="hu-HU" sz="3200" dirty="0" smtClean="0"/>
              <a:t> </a:t>
            </a:r>
            <a:r>
              <a:rPr lang="hu-HU" sz="3200" i="1" dirty="0" smtClean="0"/>
              <a:t>t</a:t>
            </a:r>
          </a:p>
          <a:p>
            <a:endParaRPr lang="hu-HU" sz="3200" i="1" dirty="0" smtClean="0"/>
          </a:p>
          <a:p>
            <a:r>
              <a:rPr lang="hu-HU" sz="3200" dirty="0" err="1" smtClean="0"/>
              <a:t>Fisher</a:t>
            </a:r>
            <a:r>
              <a:rPr lang="hu-HU" sz="3200" dirty="0" smtClean="0"/>
              <a:t> </a:t>
            </a:r>
            <a:r>
              <a:rPr lang="hu-HU" sz="3200" dirty="0" err="1" smtClean="0"/>
              <a:t>or</a:t>
            </a:r>
            <a:r>
              <a:rPr lang="hu-HU" sz="3200" dirty="0" smtClean="0"/>
              <a:t> </a:t>
            </a:r>
            <a:r>
              <a:rPr lang="hu-HU" sz="3200" i="1" dirty="0" smtClean="0"/>
              <a:t>F</a:t>
            </a:r>
            <a:endParaRPr lang="hu-HU" sz="3200" i="1" dirty="0"/>
          </a:p>
        </p:txBody>
      </p:sp>
    </p:spTree>
    <p:extLst>
      <p:ext uri="{BB962C8B-B14F-4D97-AF65-F5344CB8AC3E}">
        <p14:creationId xmlns:p14="http://schemas.microsoft.com/office/powerpoint/2010/main" val="3074671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37" y="451703"/>
            <a:ext cx="10939037" cy="568783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924" y="3896973"/>
            <a:ext cx="4237087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6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99" y="1498511"/>
            <a:ext cx="11438734" cy="290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1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72" y="320297"/>
            <a:ext cx="11187710" cy="73779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96" y="1674192"/>
            <a:ext cx="11256745" cy="336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2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56" y="366224"/>
            <a:ext cx="11187130" cy="73768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29" y="1418513"/>
            <a:ext cx="11249054" cy="286696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808" y="4914701"/>
            <a:ext cx="2619375" cy="17430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1811" y="4914701"/>
            <a:ext cx="2619375" cy="1743075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53574" y="5786239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d</a:t>
            </a:r>
            <a:r>
              <a:rPr lang="hu-HU" dirty="0" err="1" smtClean="0"/>
              <a:t>ensity</a:t>
            </a:r>
            <a:r>
              <a:rPr lang="hu-HU" dirty="0" smtClean="0"/>
              <a:t> </a:t>
            </a:r>
            <a:r>
              <a:rPr lang="hu-HU" dirty="0" err="1" smtClean="0"/>
              <a:t>function</a:t>
            </a:r>
            <a:r>
              <a:rPr lang="hu-HU" dirty="0" smtClean="0"/>
              <a:t>: 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479178" y="5786239"/>
            <a:ext cx="2174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d</a:t>
            </a:r>
            <a:r>
              <a:rPr lang="hu-HU" dirty="0" err="1" smtClean="0"/>
              <a:t>istribution</a:t>
            </a:r>
            <a:r>
              <a:rPr lang="hu-HU" dirty="0" smtClean="0"/>
              <a:t> </a:t>
            </a:r>
            <a:r>
              <a:rPr lang="hu-HU" dirty="0" err="1" smtClean="0"/>
              <a:t>function</a:t>
            </a:r>
            <a:r>
              <a:rPr lang="hu-HU" dirty="0" smtClean="0"/>
              <a:t>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578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93" y="2743201"/>
            <a:ext cx="10957584" cy="120178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74" y="693962"/>
            <a:ext cx="10065349" cy="165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75" y="225496"/>
            <a:ext cx="11445057" cy="375479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75" y="4066431"/>
            <a:ext cx="4560203" cy="84132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050" y="3563468"/>
            <a:ext cx="7638950" cy="184724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8296" y="5658791"/>
            <a:ext cx="5243014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7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24" y="1335256"/>
            <a:ext cx="11711876" cy="343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866" y="2200622"/>
            <a:ext cx="5496129" cy="206427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045029" y="888273"/>
            <a:ext cx="108552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Relationship between polynomial distribution and chi square distribution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09536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12" y="1210371"/>
            <a:ext cx="11556116" cy="521655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056708" y="502485"/>
            <a:ext cx="5342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i="1" dirty="0"/>
              <a:t>t</a:t>
            </a:r>
            <a:r>
              <a:rPr lang="hu-HU" sz="4000" dirty="0" smtClean="0"/>
              <a:t> </a:t>
            </a:r>
            <a:r>
              <a:rPr lang="hu-HU" sz="4000" b="1" dirty="0" err="1" smtClean="0"/>
              <a:t>or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Student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distribution</a:t>
            </a:r>
            <a:endParaRPr lang="hu-HU" sz="4000" b="1" dirty="0"/>
          </a:p>
        </p:txBody>
      </p:sp>
    </p:spTree>
    <p:extLst>
      <p:ext uri="{BB962C8B-B14F-4D97-AF65-F5344CB8AC3E}">
        <p14:creationId xmlns:p14="http://schemas.microsoft.com/office/powerpoint/2010/main" val="22549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922" y="1331043"/>
            <a:ext cx="4967527" cy="53831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922" y="2440049"/>
            <a:ext cx="7744455" cy="1141875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9208048" y="2749377"/>
            <a:ext cx="3840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/>
              <a:t>a</a:t>
            </a:r>
            <a:r>
              <a:rPr lang="hu-HU" sz="2800" dirty="0" err="1" smtClean="0"/>
              <a:t>re</a:t>
            </a:r>
            <a:r>
              <a:rPr lang="hu-HU" sz="2800" dirty="0" smtClean="0"/>
              <a:t> </a:t>
            </a:r>
            <a:r>
              <a:rPr lang="hu-HU" sz="2800" dirty="0" err="1" smtClean="0"/>
              <a:t>independents</a:t>
            </a:r>
            <a:endParaRPr lang="hu-HU" sz="28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62" y="4052072"/>
            <a:ext cx="6044677" cy="195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6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142" y="2400793"/>
            <a:ext cx="8894835" cy="3676207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677885" y="914399"/>
            <a:ext cx="5787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Density</a:t>
            </a:r>
            <a:r>
              <a:rPr lang="hu-HU" sz="2800" dirty="0" smtClean="0"/>
              <a:t> </a:t>
            </a:r>
            <a:r>
              <a:rPr lang="hu-HU" sz="2800" dirty="0" err="1" smtClean="0"/>
              <a:t>functions</a:t>
            </a:r>
            <a:r>
              <a:rPr lang="hu-HU" sz="2800" dirty="0" smtClean="0"/>
              <a:t> of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i="1" dirty="0" smtClean="0"/>
              <a:t>t</a:t>
            </a:r>
            <a:r>
              <a:rPr lang="hu-HU" sz="2800" dirty="0" smtClean="0"/>
              <a:t> </a:t>
            </a:r>
            <a:r>
              <a:rPr lang="hu-HU" sz="2800" dirty="0" err="1" smtClean="0"/>
              <a:t>distributions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8967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99" y="2184664"/>
            <a:ext cx="11737029" cy="398100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631475" y="927463"/>
            <a:ext cx="3667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 smtClean="0"/>
              <a:t>F</a:t>
            </a:r>
            <a:r>
              <a:rPr lang="hu-HU" sz="2800" b="1" dirty="0" smtClean="0"/>
              <a:t>- </a:t>
            </a:r>
            <a:r>
              <a:rPr lang="hu-HU" sz="2800" b="1" dirty="0" err="1" smtClean="0"/>
              <a:t>or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Fisher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distribution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224177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735" y="1485278"/>
            <a:ext cx="7991475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065082" y="444136"/>
            <a:ext cx="7070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err="1" smtClean="0"/>
              <a:t>Density</a:t>
            </a:r>
            <a:r>
              <a:rPr lang="hu-HU" sz="3600" dirty="0" smtClean="0"/>
              <a:t> </a:t>
            </a:r>
            <a:r>
              <a:rPr lang="hu-HU" sz="3600" dirty="0" err="1" smtClean="0"/>
              <a:t>function</a:t>
            </a:r>
            <a:r>
              <a:rPr lang="hu-HU" sz="3600" dirty="0" smtClean="0"/>
              <a:t> of </a:t>
            </a:r>
            <a:r>
              <a:rPr lang="hu-HU" sz="3600" dirty="0" err="1" smtClean="0"/>
              <a:t>the</a:t>
            </a:r>
            <a:r>
              <a:rPr lang="hu-HU" sz="3600" dirty="0" smtClean="0"/>
              <a:t> </a:t>
            </a:r>
            <a:r>
              <a:rPr lang="hu-HU" sz="3600" i="1" dirty="0" smtClean="0"/>
              <a:t>F</a:t>
            </a:r>
            <a:r>
              <a:rPr lang="hu-HU" sz="3600" dirty="0" smtClean="0"/>
              <a:t> </a:t>
            </a:r>
            <a:r>
              <a:rPr lang="hu-HU" sz="3600" dirty="0" err="1" smtClean="0"/>
              <a:t>distribution</a:t>
            </a:r>
            <a:endParaRPr lang="hu-HU" sz="3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50" y="3149208"/>
            <a:ext cx="3803008" cy="256106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461" y="2741396"/>
            <a:ext cx="3892586" cy="29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79" y="402317"/>
            <a:ext cx="11651594" cy="531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5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47" y="1685406"/>
            <a:ext cx="11664071" cy="335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9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83" y="379189"/>
            <a:ext cx="10485177" cy="628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3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15" y="1363426"/>
            <a:ext cx="11644609" cy="486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627" y="366439"/>
            <a:ext cx="7854960" cy="63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4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29" y="409394"/>
            <a:ext cx="11560426" cy="609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5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41" y="1172663"/>
            <a:ext cx="11448470" cy="483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7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90" y="753927"/>
            <a:ext cx="10492870" cy="576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9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055" y="938330"/>
            <a:ext cx="5504997" cy="51384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36" y="2703728"/>
            <a:ext cx="11035728" cy="189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1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474" y="717129"/>
            <a:ext cx="5505165" cy="51210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90" y="2004776"/>
            <a:ext cx="11769207" cy="418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378" y="589711"/>
            <a:ext cx="4239572" cy="39411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35" y="1895303"/>
            <a:ext cx="11654465" cy="41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6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378" y="589711"/>
            <a:ext cx="4239572" cy="39411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319" y="1563254"/>
            <a:ext cx="9929740" cy="507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0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981" y="450097"/>
            <a:ext cx="2540768" cy="49753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83" y="1213171"/>
            <a:ext cx="10750294" cy="538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171" y="713210"/>
            <a:ext cx="2542252" cy="49381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30" y="2311335"/>
            <a:ext cx="10868196" cy="312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745" y="245998"/>
            <a:ext cx="2638489" cy="51384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9" y="759842"/>
            <a:ext cx="11491210" cy="498365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116" y="5590903"/>
            <a:ext cx="7027760" cy="116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2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47" y="341267"/>
            <a:ext cx="11295274" cy="4452802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70" y="3891167"/>
            <a:ext cx="5244070" cy="90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13" y="4794069"/>
            <a:ext cx="9109099" cy="120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4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226" y="570387"/>
            <a:ext cx="2639797" cy="51820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205" y="1563825"/>
            <a:ext cx="10019432" cy="475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206" y="261257"/>
            <a:ext cx="2032217" cy="49023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83" y="751491"/>
            <a:ext cx="10276034" cy="61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419" y="389687"/>
            <a:ext cx="2030144" cy="48772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01" y="1335258"/>
            <a:ext cx="10460308" cy="48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8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916" y="455002"/>
            <a:ext cx="2030144" cy="48772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99" y="1318309"/>
            <a:ext cx="11245655" cy="482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042" y="690134"/>
            <a:ext cx="2030144" cy="48772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52" y="2253285"/>
            <a:ext cx="10560282" cy="226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39" y="336309"/>
            <a:ext cx="10434818" cy="645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224" y="550521"/>
            <a:ext cx="3811151" cy="50568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68" y="1056209"/>
            <a:ext cx="10259883" cy="553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9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65" y="2779620"/>
            <a:ext cx="11273426" cy="163562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580" y="1033685"/>
            <a:ext cx="3816427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9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206" y="152137"/>
            <a:ext cx="1885405" cy="47209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76" y="864558"/>
            <a:ext cx="10575875" cy="600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404" y="242076"/>
            <a:ext cx="1889924" cy="46943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60" y="971006"/>
            <a:ext cx="11192466" cy="524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5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53" y="278538"/>
            <a:ext cx="11732536" cy="622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2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02" y="859516"/>
            <a:ext cx="10381949" cy="469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7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154" y="305096"/>
            <a:ext cx="4765621" cy="63826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" y="1213477"/>
            <a:ext cx="11826250" cy="74595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552" y="2350320"/>
            <a:ext cx="6788823" cy="57138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937" y="3207444"/>
            <a:ext cx="11699681" cy="148212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731" y="4975306"/>
            <a:ext cx="11150095" cy="154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7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Csoportba foglalás 10"/>
          <p:cNvGrpSpPr/>
          <p:nvPr/>
        </p:nvGrpSpPr>
        <p:grpSpPr>
          <a:xfrm>
            <a:off x="352697" y="361379"/>
            <a:ext cx="11176370" cy="6496621"/>
            <a:chOff x="352697" y="361379"/>
            <a:chExt cx="11176370" cy="6496621"/>
          </a:xfrm>
        </p:grpSpPr>
        <p:pic>
          <p:nvPicPr>
            <p:cNvPr id="2" name="Kép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1568" y="1002981"/>
              <a:ext cx="9711215" cy="1570401"/>
            </a:xfrm>
            <a:prstGeom prst="rect">
              <a:avLst/>
            </a:prstGeom>
          </p:spPr>
        </p:pic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5888" y="2691764"/>
              <a:ext cx="7478215" cy="2017025"/>
            </a:xfrm>
            <a:prstGeom prst="rect">
              <a:avLst/>
            </a:prstGeom>
          </p:spPr>
        </p:pic>
        <p:sp>
          <p:nvSpPr>
            <p:cNvPr id="7" name="Szövegdoboz 6"/>
            <p:cNvSpPr txBox="1"/>
            <p:nvPr/>
          </p:nvSpPr>
          <p:spPr>
            <a:xfrm>
              <a:off x="352697" y="361379"/>
              <a:ext cx="23511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000" dirty="0" smtClean="0"/>
                <a:t>The </a:t>
              </a:r>
              <a:r>
                <a:rPr lang="hu-HU" sz="2000" dirty="0" err="1" smtClean="0"/>
                <a:t>sample</a:t>
              </a:r>
              <a:r>
                <a:rPr lang="hu-HU" sz="2000" dirty="0" smtClean="0"/>
                <a:t> is </a:t>
              </a:r>
              <a:endParaRPr lang="hu-HU" sz="2000" dirty="0"/>
            </a:p>
          </p:txBody>
        </p:sp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81343" y="361379"/>
              <a:ext cx="9347724" cy="453604"/>
            </a:xfrm>
            <a:prstGeom prst="rect">
              <a:avLst/>
            </a:prstGeom>
          </p:spPr>
        </p:pic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5258" y="4663032"/>
              <a:ext cx="9871155" cy="2194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964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595312" y="289016"/>
            <a:ext cx="11395528" cy="5622879"/>
            <a:chOff x="804318" y="555852"/>
            <a:chExt cx="11395528" cy="5622879"/>
          </a:xfrm>
        </p:grpSpPr>
        <p:pic>
          <p:nvPicPr>
            <p:cNvPr id="2" name="Kép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4318" y="555852"/>
              <a:ext cx="9395746" cy="3781017"/>
            </a:xfrm>
            <a:prstGeom prst="rect">
              <a:avLst/>
            </a:prstGeom>
          </p:spPr>
        </p:pic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4610" y="1697082"/>
              <a:ext cx="5795236" cy="4481649"/>
            </a:xfrm>
            <a:prstGeom prst="rect">
              <a:avLst/>
            </a:prstGeom>
          </p:spPr>
        </p:pic>
      </p:grp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73" y="5200921"/>
            <a:ext cx="3560030" cy="113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61" y="3963398"/>
            <a:ext cx="5273355" cy="102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5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1999</TotalTime>
  <Words>83</Words>
  <Application>Microsoft Office PowerPoint</Application>
  <PresentationFormat>Szélesvásznú</PresentationFormat>
  <Paragraphs>24</Paragraphs>
  <Slides>71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71</vt:i4>
      </vt:variant>
    </vt:vector>
  </HeadingPairs>
  <TitlesOfParts>
    <vt:vector size="77" baseType="lpstr">
      <vt:lpstr>Arial</vt:lpstr>
      <vt:lpstr>Calibri</vt:lpstr>
      <vt:lpstr>Calibri Light</vt:lpstr>
      <vt:lpstr>Comic Sans MS</vt:lpstr>
      <vt:lpstr>Symbol</vt:lpstr>
      <vt:lpstr>Office-téma</vt:lpstr>
      <vt:lpstr>Basic Concepts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Windows-felhasználó</dc:creator>
  <cp:lastModifiedBy>Windows-felhasználó</cp:lastModifiedBy>
  <cp:revision>112</cp:revision>
  <dcterms:created xsi:type="dcterms:W3CDTF">2017-12-01T12:51:46Z</dcterms:created>
  <dcterms:modified xsi:type="dcterms:W3CDTF">2018-02-11T10:32:14Z</dcterms:modified>
</cp:coreProperties>
</file>